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75119A-609D-44C4-868C-2C86E0A46DC3}" type="datetimeFigureOut">
              <a:rPr lang="es-ES" smtClean="0"/>
              <a:pPr/>
              <a:t>08/01/2018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863C0D-5A3C-451A-80E1-6C8A8C92103F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8" y="2571736"/>
            <a:ext cx="5857916" cy="357190"/>
          </a:xfrm>
        </p:spPr>
        <p:txBody>
          <a:bodyPr>
            <a:normAutofit/>
          </a:bodyPr>
          <a:lstStyle/>
          <a:p>
            <a:pPr algn="ctr"/>
            <a:r>
              <a:rPr lang="es-ES" sz="1500" b="1" dirty="0" smtClean="0">
                <a:solidFill>
                  <a:schemeClr val="tx1"/>
                </a:solidFill>
                <a:latin typeface="Agency FB" pitchFamily="34" charset="0"/>
              </a:rPr>
              <a:t>Asociación de Servidores Públicos del Ayuntamiento Santo Domingo Este</a:t>
            </a:r>
            <a:endParaRPr lang="es-ES" sz="1500" b="1" dirty="0">
              <a:solidFill>
                <a:schemeClr val="tx1"/>
              </a:solidFill>
              <a:latin typeface="Agency FB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642918" y="4429124"/>
            <a:ext cx="5643602" cy="357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ge Italic" pitchFamily="66" charset="0"/>
                <a:ea typeface="SimSun-ExtB" pitchFamily="49" charset="-122"/>
              </a:rPr>
              <a:t>Memorias</a:t>
            </a: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714356" y="5572132"/>
            <a:ext cx="5643602" cy="357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+mn-ea"/>
                <a:cs typeface="+mn-cs"/>
              </a:rPr>
              <a:t>2016-2017</a:t>
            </a:r>
          </a:p>
        </p:txBody>
      </p:sp>
      <p:pic>
        <p:nvPicPr>
          <p:cNvPr id="6" name="Imagen 1" descr="11150225_770738186366920_156493857755943033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8" y="1428736"/>
            <a:ext cx="3038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42984" y="2500298"/>
            <a:ext cx="47149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Narrow" pitchFamily="34" charset="0"/>
              </a:rPr>
              <a:t>La Asociación de Servidores Públicos del Ayuntamiento Santo Domingo Este tuvo sus inicios el 3 de marzo del año 2015, después de su primera Asamblea Constitutiva dando cumpliendo los mandatos de la ley de Función y Administración Pública,  la cual otorga el derecho a los servidores públicos de asociarse para mejorar y mantener la calidad y las condiciones en el ambiente laboral.</a:t>
            </a:r>
            <a:endParaRPr lang="es-ES" dirty="0">
              <a:latin typeface="Arial Narrow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42984" y="5692700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Narrow" pitchFamily="34" charset="0"/>
              </a:rPr>
              <a:t>Esta entidad tiene, en la actualidad, una matrícula activa de 1,523 miembros, de los cuales el 70% son obreros; mientras que en el área administrativa la componen el 30% restante.</a:t>
            </a:r>
            <a:endParaRPr lang="es-ES" dirty="0">
              <a:latin typeface="Arial Narrow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214422" y="2059528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Rounded MT Bold" pitchFamily="34" charset="0"/>
              </a:rPr>
              <a:t>• Misión</a:t>
            </a:r>
            <a:endParaRPr lang="es-ES" dirty="0"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14422" y="5214942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Rounded MT Bold" pitchFamily="34" charset="0"/>
              </a:rPr>
              <a:t>• Composición</a:t>
            </a:r>
            <a:endParaRPr lang="es-E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42984" y="1857356"/>
            <a:ext cx="47149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Narrow" pitchFamily="34" charset="0"/>
              </a:rPr>
              <a:t>Durante el año 2016 esta asociación realizó diversas actividades, entre las cuales podemos destacar una Charla-Taller sobre la Ley 87-01 que versa sobre las Pensiones y Jubilaciones dictada por la AFP-Reservas.</a:t>
            </a:r>
          </a:p>
          <a:p>
            <a:endParaRPr lang="es-ES" dirty="0">
              <a:latin typeface="Arial Narrow" pitchFamily="34" charset="0"/>
            </a:endParaRPr>
          </a:p>
          <a:p>
            <a:r>
              <a:rPr lang="es-ES" dirty="0" smtClean="0">
                <a:latin typeface="Arial Narrow" pitchFamily="34" charset="0"/>
              </a:rPr>
              <a:t>Realizamos tres charlas sobre el Uso Correcto de la Electricidad, auspiciada por el Departamento de Asuntos Comunitarios de EDEESTE.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14422" y="141658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Rounded MT Bold" pitchFamily="34" charset="0"/>
              </a:rPr>
              <a:t>• Capacitación</a:t>
            </a:r>
            <a:endParaRPr lang="es-ES" dirty="0"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42984" y="5201387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Narrow" pitchFamily="34" charset="0"/>
              </a:rPr>
              <a:t>En el período agosto 2016-julio2017, se formó una comisión para dar asistencia a servidores públicos ante la Dirección de Recursos Humanos del ASDE.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214422" y="4760617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Rounded MT Bold" pitchFamily="34" charset="0"/>
              </a:rPr>
              <a:t>• Apoyo laboral </a:t>
            </a:r>
            <a:endParaRPr lang="es-ES" dirty="0">
              <a:latin typeface="Arial Rounded MT Bol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42984" y="7006256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Narrow" pitchFamily="34" charset="0"/>
              </a:rPr>
              <a:t>Realizamos varias jornadas de asistencia social y en la cual le dimos seguimiento a los tratamientos médicos de los servidores públicos asociados.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214422" y="656548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Rounded MT Bold" pitchFamily="34" charset="0"/>
              </a:rPr>
              <a:t>• Asistencia social</a:t>
            </a:r>
            <a:endParaRPr lang="es-E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42984" y="2223299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Narrow" pitchFamily="34" charset="0"/>
              </a:rPr>
              <a:t>Firmamos un acuerdo con la Universidad de Psicología Industrial Dominicana con el objetivo de obtener becas para los servidores que tengan interés de estudiar una carrera universitaria.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214422" y="1782529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Rounded MT Bold" pitchFamily="34" charset="0"/>
              </a:rPr>
              <a:t>• Interinstitucionales</a:t>
            </a:r>
            <a:endParaRPr lang="es-ES" dirty="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42984" y="5800563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Narrow" pitchFamily="34" charset="0"/>
              </a:rPr>
              <a:t>La Vice Alcaldesa, Jacinta Estévez, y algunos directores del ASDE, nos acompañaron para ofrecerle un desayuno a más de 60 servidores públicos que se dieron cita en el Comedor del Palacio Municipal.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14422" y="5359793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Rounded MT Bold" pitchFamily="34" charset="0"/>
              </a:rPr>
              <a:t>• Festividades navideñas </a:t>
            </a:r>
            <a:endParaRPr lang="es-ES" dirty="0">
              <a:latin typeface="Arial Rounded MT Bol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142984" y="4086051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Narrow" pitchFamily="34" charset="0"/>
              </a:rPr>
              <a:t>En el transcurso del mes de diciembre compartimos los cumpleaños de los servidores asociados correspondientes al segundo semestre del citado año.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214422" y="3645281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Rounded MT Bold" pitchFamily="34" charset="0"/>
              </a:rPr>
              <a:t>• Sociales</a:t>
            </a:r>
            <a:endParaRPr lang="es-E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42984" y="1440870"/>
            <a:ext cx="4714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Narrow" pitchFamily="34" charset="0"/>
              </a:rPr>
              <a:t>En el mes de marzo llevamos a cabo una ofrenda floral en el busto del patricio Juan Pablo Duarte. Asimismo, nos involucramos en la conmemoración del Bicentenario de Matías Ramón Mella, entre otras actividades.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214422" y="100010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Rounded MT Bold" pitchFamily="34" charset="0"/>
              </a:rPr>
              <a:t>• Honrando a nuestros héroes</a:t>
            </a:r>
            <a:endParaRPr lang="es-ES" dirty="0">
              <a:latin typeface="Arial Rounded MT 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42984" y="3584010"/>
            <a:ext cx="47149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Narrow" pitchFamily="34" charset="0"/>
              </a:rPr>
              <a:t>También en el mes de marzo nos embarcamos en la preparación de nuestras elecciones internas conformadas por dos planchas compuestas por 10 miembros de diferentes direcciones del ASDE.</a:t>
            </a:r>
          </a:p>
          <a:p>
            <a:endParaRPr lang="es-ES" dirty="0">
              <a:latin typeface="Arial Narrow" pitchFamily="34" charset="0"/>
            </a:endParaRPr>
          </a:p>
          <a:p>
            <a:r>
              <a:rPr lang="es-ES" dirty="0" smtClean="0">
                <a:latin typeface="Arial Narrow" pitchFamily="34" charset="0"/>
              </a:rPr>
              <a:t>Ya para el día 21 del mes de abril celebramos nuestra Asamblea General Extraordinaria con la asistencia del 50% de nuestra </a:t>
            </a:r>
            <a:r>
              <a:rPr lang="es-ES" dirty="0" err="1" smtClean="0">
                <a:latin typeface="Arial Narrow" pitchFamily="34" charset="0"/>
              </a:rPr>
              <a:t>membresía</a:t>
            </a:r>
            <a:r>
              <a:rPr lang="es-ES" dirty="0" smtClean="0">
                <a:latin typeface="Arial Narrow" pitchFamily="34" charset="0"/>
              </a:rPr>
              <a:t> resultando ganadora la plancha No.1, integrada por la siguiente directiva: Lic. </a:t>
            </a:r>
            <a:r>
              <a:rPr lang="es-ES" dirty="0" err="1" smtClean="0">
                <a:latin typeface="Arial Narrow" pitchFamily="34" charset="0"/>
              </a:rPr>
              <a:t>Nelia</a:t>
            </a:r>
            <a:r>
              <a:rPr lang="es-ES" dirty="0" smtClean="0">
                <a:latin typeface="Arial Narrow" pitchFamily="34" charset="0"/>
              </a:rPr>
              <a:t> Rosario y Lic. </a:t>
            </a:r>
            <a:r>
              <a:rPr lang="es-ES" dirty="0" err="1" smtClean="0">
                <a:latin typeface="Arial Narrow" pitchFamily="34" charset="0"/>
              </a:rPr>
              <a:t>Jhondry</a:t>
            </a:r>
            <a:r>
              <a:rPr lang="es-ES" dirty="0" smtClean="0">
                <a:latin typeface="Arial Narrow" pitchFamily="34" charset="0"/>
              </a:rPr>
              <a:t> Ferreras como presidenta y vicepresidente, respectivamente. Como tesorero el Ing. Alberto Pérez; </a:t>
            </a:r>
            <a:r>
              <a:rPr lang="es-ES" dirty="0" err="1" smtClean="0">
                <a:latin typeface="Arial Narrow" pitchFamily="34" charset="0"/>
              </a:rPr>
              <a:t>Glenda</a:t>
            </a:r>
            <a:r>
              <a:rPr lang="es-ES" dirty="0" smtClean="0">
                <a:latin typeface="Arial Narrow" pitchFamily="34" charset="0"/>
              </a:rPr>
              <a:t> Melo, secretaria; </a:t>
            </a:r>
            <a:r>
              <a:rPr lang="es-ES" dirty="0" err="1" smtClean="0">
                <a:latin typeface="Arial Narrow" pitchFamily="34" charset="0"/>
              </a:rPr>
              <a:t>Franklyn</a:t>
            </a:r>
            <a:r>
              <a:rPr lang="es-ES" dirty="0" smtClean="0">
                <a:latin typeface="Arial Narrow" pitchFamily="34" charset="0"/>
              </a:rPr>
              <a:t> de la Cruz, Santos </a:t>
            </a:r>
            <a:r>
              <a:rPr lang="es-ES" dirty="0" err="1" smtClean="0">
                <a:latin typeface="Arial Narrow" pitchFamily="34" charset="0"/>
              </a:rPr>
              <a:t>Bruján</a:t>
            </a:r>
            <a:r>
              <a:rPr lang="es-ES" dirty="0" smtClean="0">
                <a:latin typeface="Arial Narrow" pitchFamily="34" charset="0"/>
              </a:rPr>
              <a:t> y </a:t>
            </a:r>
            <a:r>
              <a:rPr lang="es-ES" dirty="0" err="1" smtClean="0">
                <a:latin typeface="Arial Narrow" pitchFamily="34" charset="0"/>
              </a:rPr>
              <a:t>Yahaira</a:t>
            </a:r>
            <a:r>
              <a:rPr lang="es-ES" dirty="0" smtClean="0">
                <a:latin typeface="Arial Narrow" pitchFamily="34" charset="0"/>
              </a:rPr>
              <a:t> Espinal Reyes, 1er., 2do., y 3er. Vocales, respectivamente. Esther Alcántara 4to. vocal, y Maribel Mercado, 5to. Vocal, mientras que Fidias Alcántara como Comisario.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214422" y="3143240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Arial Rounded MT Bold" pitchFamily="34" charset="0"/>
              </a:rPr>
              <a:t>• Elecciones internas</a:t>
            </a:r>
            <a:endParaRPr lang="es-ES" dirty="0">
              <a:latin typeface="Arial Rounded MT Bold" pitchFamily="34" charset="0"/>
            </a:endParaRPr>
          </a:p>
        </p:txBody>
      </p:sp>
      <p:pic>
        <p:nvPicPr>
          <p:cNvPr id="10" name="Imagen 1" descr="11150225_770738186366920_1564938577559430338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2" y="7929594"/>
            <a:ext cx="3038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503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5" baseType="lpstr">
      <vt:lpstr>SimSun-ExtB</vt:lpstr>
      <vt:lpstr>Agency FB</vt:lpstr>
      <vt:lpstr>Arial</vt:lpstr>
      <vt:lpstr>Arial Narrow</vt:lpstr>
      <vt:lpstr>Arial Rounded MT Bold</vt:lpstr>
      <vt:lpstr>Calibri</vt:lpstr>
      <vt:lpstr>Constantia</vt:lpstr>
      <vt:lpstr>Rage Italic</vt:lpstr>
      <vt:lpstr>Wingdings 2</vt:lpstr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nelia</dc:creator>
  <cp:lastModifiedBy>Chaveli Michel Santos</cp:lastModifiedBy>
  <cp:revision>11</cp:revision>
  <dcterms:created xsi:type="dcterms:W3CDTF">2017-07-26T19:21:58Z</dcterms:created>
  <dcterms:modified xsi:type="dcterms:W3CDTF">2018-01-08T15:16:55Z</dcterms:modified>
</cp:coreProperties>
</file>